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60" r:id="rId4"/>
    <p:sldId id="261"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38C75A-9CD6-448C-A643-1DC8EE790C7F}" v="17" dt="2026-10-17T16:04:21.2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slide" Target="slides/slide4.xml"/><Relationship Id="rId10"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r. Satyabrata Roy [MU - Jaipur]" userId="7b4f523b-c7e7-426b-a0d4-6cf1e2d08dc1" providerId="ADAL" clId="{27F461C2-138E-4A26-A6F9-FB239AC4F03D}"/>
    <pc:docChg chg="undo custSel addSld delSld modSld">
      <pc:chgData name="Dr. Satyabrata Roy [MU - Jaipur]" userId="7b4f523b-c7e7-426b-a0d4-6cf1e2d08dc1" providerId="ADAL" clId="{27F461C2-138E-4A26-A6F9-FB239AC4F03D}" dt="2026-10-17T16:05:11.865" v="83" actId="20577"/>
      <pc:docMkLst>
        <pc:docMk/>
      </pc:docMkLst>
      <pc:sldChg chg="addSp delSp modSp mod">
        <pc:chgData name="Dr. Satyabrata Roy [MU - Jaipur]" userId="7b4f523b-c7e7-426b-a0d4-6cf1e2d08dc1" providerId="ADAL" clId="{27F461C2-138E-4A26-A6F9-FB239AC4F03D}" dt="2026-10-17T16:02:45.702" v="3" actId="14100"/>
        <pc:sldMkLst>
          <pc:docMk/>
          <pc:sldMk cId="1004914634" sldId="257"/>
        </pc:sldMkLst>
        <pc:spChg chg="mod">
          <ac:chgData name="Dr. Satyabrata Roy [MU - Jaipur]" userId="7b4f523b-c7e7-426b-a0d4-6cf1e2d08dc1" providerId="ADAL" clId="{27F461C2-138E-4A26-A6F9-FB239AC4F03D}" dt="2026-10-17T16:02:45.702" v="3" actId="14100"/>
          <ac:spMkLst>
            <pc:docMk/>
            <pc:sldMk cId="1004914634" sldId="257"/>
            <ac:spMk id="4" creationId="{50E2447E-1903-F3C2-3CB0-FCA508216A12}"/>
          </ac:spMkLst>
        </pc:spChg>
        <pc:picChg chg="del">
          <ac:chgData name="Dr. Satyabrata Roy [MU - Jaipur]" userId="7b4f523b-c7e7-426b-a0d4-6cf1e2d08dc1" providerId="ADAL" clId="{27F461C2-138E-4A26-A6F9-FB239AC4F03D}" dt="2026-10-17T16:00:55.558" v="0" actId="478"/>
          <ac:picMkLst>
            <pc:docMk/>
            <pc:sldMk cId="1004914634" sldId="257"/>
            <ac:picMk id="6" creationId="{BEB9487B-3333-473E-9EC7-81C52854EF29}"/>
          </ac:picMkLst>
        </pc:picChg>
        <pc:picChg chg="add mod">
          <ac:chgData name="Dr. Satyabrata Roy [MU - Jaipur]" userId="7b4f523b-c7e7-426b-a0d4-6cf1e2d08dc1" providerId="ADAL" clId="{27F461C2-138E-4A26-A6F9-FB239AC4F03D}" dt="2026-10-17T16:02:29.023" v="2" actId="1076"/>
          <ac:picMkLst>
            <pc:docMk/>
            <pc:sldMk cId="1004914634" sldId="257"/>
            <ac:picMk id="7" creationId="{8FA52D9C-9F34-A265-82D7-76200B6A2EBC}"/>
          </ac:picMkLst>
        </pc:picChg>
      </pc:sldChg>
      <pc:sldChg chg="addSp delSp modSp mod">
        <pc:chgData name="Dr. Satyabrata Roy [MU - Jaipur]" userId="7b4f523b-c7e7-426b-a0d4-6cf1e2d08dc1" providerId="ADAL" clId="{27F461C2-138E-4A26-A6F9-FB239AC4F03D}" dt="2026-10-17T16:03:57.743" v="13" actId="1076"/>
        <pc:sldMkLst>
          <pc:docMk/>
          <pc:sldMk cId="4239257698" sldId="259"/>
        </pc:sldMkLst>
        <pc:spChg chg="mod">
          <ac:chgData name="Dr. Satyabrata Roy [MU - Jaipur]" userId="7b4f523b-c7e7-426b-a0d4-6cf1e2d08dc1" providerId="ADAL" clId="{27F461C2-138E-4A26-A6F9-FB239AC4F03D}" dt="2026-10-17T16:03:57.743" v="13" actId="1076"/>
          <ac:spMkLst>
            <pc:docMk/>
            <pc:sldMk cId="4239257698" sldId="259"/>
            <ac:spMk id="2" creationId="{3A84A83F-987A-96B6-AFA4-7DBE6FA8C039}"/>
          </ac:spMkLst>
        </pc:spChg>
        <pc:picChg chg="add mod ord">
          <ac:chgData name="Dr. Satyabrata Roy [MU - Jaipur]" userId="7b4f523b-c7e7-426b-a0d4-6cf1e2d08dc1" providerId="ADAL" clId="{27F461C2-138E-4A26-A6F9-FB239AC4F03D}" dt="2026-10-17T16:03:48.465" v="11" actId="1076"/>
          <ac:picMkLst>
            <pc:docMk/>
            <pc:sldMk cId="4239257698" sldId="259"/>
            <ac:picMk id="4" creationId="{35C4CA64-EAE4-76A4-3027-56D3F2D45CE0}"/>
          </ac:picMkLst>
        </pc:picChg>
        <pc:picChg chg="del">
          <ac:chgData name="Dr. Satyabrata Roy [MU - Jaipur]" userId="7b4f523b-c7e7-426b-a0d4-6cf1e2d08dc1" providerId="ADAL" clId="{27F461C2-138E-4A26-A6F9-FB239AC4F03D}" dt="2026-10-17T16:03:00.278" v="4" actId="478"/>
          <ac:picMkLst>
            <pc:docMk/>
            <pc:sldMk cId="4239257698" sldId="259"/>
            <ac:picMk id="5" creationId="{8BA04BED-DF22-6D76-0FF2-B41CACEA23D7}"/>
          </ac:picMkLst>
        </pc:picChg>
      </pc:sldChg>
      <pc:sldChg chg="del">
        <pc:chgData name="Dr. Satyabrata Roy [MU - Jaipur]" userId="7b4f523b-c7e7-426b-a0d4-6cf1e2d08dc1" providerId="ADAL" clId="{27F461C2-138E-4A26-A6F9-FB239AC4F03D}" dt="2026-10-17T16:04:08.102" v="14" actId="47"/>
        <pc:sldMkLst>
          <pc:docMk/>
          <pc:sldMk cId="1604582146" sldId="260"/>
        </pc:sldMkLst>
      </pc:sldChg>
      <pc:sldChg chg="addSp delSp modSp add mod">
        <pc:chgData name="Dr. Satyabrata Roy [MU - Jaipur]" userId="7b4f523b-c7e7-426b-a0d4-6cf1e2d08dc1" providerId="ADAL" clId="{27F461C2-138E-4A26-A6F9-FB239AC4F03D}" dt="2026-10-17T16:04:37.380" v="44" actId="20577"/>
        <pc:sldMkLst>
          <pc:docMk/>
          <pc:sldMk cId="2065067129" sldId="260"/>
        </pc:sldMkLst>
        <pc:spChg chg="mod">
          <ac:chgData name="Dr. Satyabrata Roy [MU - Jaipur]" userId="7b4f523b-c7e7-426b-a0d4-6cf1e2d08dc1" providerId="ADAL" clId="{27F461C2-138E-4A26-A6F9-FB239AC4F03D}" dt="2026-10-17T16:04:37.380" v="44" actId="20577"/>
          <ac:spMkLst>
            <pc:docMk/>
            <pc:sldMk cId="2065067129" sldId="260"/>
            <ac:spMk id="2" creationId="{63C67EB4-F3FA-CCB7-5ED1-AB83ED6F8EF7}"/>
          </ac:spMkLst>
        </pc:spChg>
        <pc:spChg chg="del mod">
          <ac:chgData name="Dr. Satyabrata Roy [MU - Jaipur]" userId="7b4f523b-c7e7-426b-a0d4-6cf1e2d08dc1" providerId="ADAL" clId="{27F461C2-138E-4A26-A6F9-FB239AC4F03D}" dt="2026-10-17T16:04:25.945" v="33" actId="478"/>
          <ac:spMkLst>
            <pc:docMk/>
            <pc:sldMk cId="2065067129" sldId="260"/>
            <ac:spMk id="3" creationId="{0832BCFB-5521-157A-0B5D-9788C8349EB1}"/>
          </ac:spMkLst>
        </pc:spChg>
        <pc:spChg chg="add mod">
          <ac:chgData name="Dr. Satyabrata Roy [MU - Jaipur]" userId="7b4f523b-c7e7-426b-a0d4-6cf1e2d08dc1" providerId="ADAL" clId="{27F461C2-138E-4A26-A6F9-FB239AC4F03D}" dt="2026-10-17T16:04:25.945" v="33" actId="478"/>
          <ac:spMkLst>
            <pc:docMk/>
            <pc:sldMk cId="2065067129" sldId="260"/>
            <ac:spMk id="6" creationId="{308257B8-E377-15F4-E254-5B99DBAC0FA9}"/>
          </ac:spMkLst>
        </pc:spChg>
      </pc:sldChg>
      <pc:sldChg chg="add del">
        <pc:chgData name="Dr. Satyabrata Roy [MU - Jaipur]" userId="7b4f523b-c7e7-426b-a0d4-6cf1e2d08dc1" providerId="ADAL" clId="{27F461C2-138E-4A26-A6F9-FB239AC4F03D}" dt="2026-10-17T16:04:16.967" v="30"/>
        <pc:sldMkLst>
          <pc:docMk/>
          <pc:sldMk cId="12033956" sldId="261"/>
        </pc:sldMkLst>
      </pc:sldChg>
      <pc:sldChg chg="addSp delSp modSp add mod">
        <pc:chgData name="Dr. Satyabrata Roy [MU - Jaipur]" userId="7b4f523b-c7e7-426b-a0d4-6cf1e2d08dc1" providerId="ADAL" clId="{27F461C2-138E-4A26-A6F9-FB239AC4F03D}" dt="2026-10-17T16:05:11.865" v="83" actId="20577"/>
        <pc:sldMkLst>
          <pc:docMk/>
          <pc:sldMk cId="3377545304" sldId="261"/>
        </pc:sldMkLst>
        <pc:spChg chg="del">
          <ac:chgData name="Dr. Satyabrata Roy [MU - Jaipur]" userId="7b4f523b-c7e7-426b-a0d4-6cf1e2d08dc1" providerId="ADAL" clId="{27F461C2-138E-4A26-A6F9-FB239AC4F03D}" dt="2026-10-17T16:05:01.503" v="78" actId="478"/>
          <ac:spMkLst>
            <pc:docMk/>
            <pc:sldMk cId="3377545304" sldId="261"/>
            <ac:spMk id="2" creationId="{63E28E3D-4B2B-7BD1-A59D-1B9612FB9C2A}"/>
          </ac:spMkLst>
        </pc:spChg>
        <pc:spChg chg="mod">
          <ac:chgData name="Dr. Satyabrata Roy [MU - Jaipur]" userId="7b4f523b-c7e7-426b-a0d4-6cf1e2d08dc1" providerId="ADAL" clId="{27F461C2-138E-4A26-A6F9-FB239AC4F03D}" dt="2026-10-17T16:05:11.865" v="83" actId="20577"/>
          <ac:spMkLst>
            <pc:docMk/>
            <pc:sldMk cId="3377545304" sldId="261"/>
            <ac:spMk id="3" creationId="{3C39DF4D-F50B-2CC1-D4C9-99794CF8853A}"/>
          </ac:spMkLst>
        </pc:spChg>
        <pc:spChg chg="add del mod">
          <ac:chgData name="Dr. Satyabrata Roy [MU - Jaipur]" userId="7b4f523b-c7e7-426b-a0d4-6cf1e2d08dc1" providerId="ADAL" clId="{27F461C2-138E-4A26-A6F9-FB239AC4F03D}" dt="2026-10-17T16:05:05.143" v="79" actId="478"/>
          <ac:spMkLst>
            <pc:docMk/>
            <pc:sldMk cId="3377545304" sldId="261"/>
            <ac:spMk id="6" creationId="{221ED6EF-8220-2931-23F5-D10C9B5AD4D1}"/>
          </ac:spMkLst>
        </pc:spChg>
      </pc:sldChg>
      <pc:sldChg chg="add del">
        <pc:chgData name="Dr. Satyabrata Roy [MU - Jaipur]" userId="7b4f523b-c7e7-426b-a0d4-6cf1e2d08dc1" providerId="ADAL" clId="{27F461C2-138E-4A26-A6F9-FB239AC4F03D}" dt="2026-10-17T16:04:16.657" v="29"/>
        <pc:sldMkLst>
          <pc:docMk/>
          <pc:sldMk cId="2985178120" sldId="262"/>
        </pc:sldMkLst>
      </pc:sldChg>
      <pc:sldChg chg="add del">
        <pc:chgData name="Dr. Satyabrata Roy [MU - Jaipur]" userId="7b4f523b-c7e7-426b-a0d4-6cf1e2d08dc1" providerId="ADAL" clId="{27F461C2-138E-4A26-A6F9-FB239AC4F03D}" dt="2026-10-17T16:04:16.050" v="28"/>
        <pc:sldMkLst>
          <pc:docMk/>
          <pc:sldMk cId="3563952458" sldId="263"/>
        </pc:sldMkLst>
      </pc:sldChg>
      <pc:sldChg chg="add del">
        <pc:chgData name="Dr. Satyabrata Roy [MU - Jaipur]" userId="7b4f523b-c7e7-426b-a0d4-6cf1e2d08dc1" providerId="ADAL" clId="{27F461C2-138E-4A26-A6F9-FB239AC4F03D}" dt="2026-10-17T16:04:15.862" v="27"/>
        <pc:sldMkLst>
          <pc:docMk/>
          <pc:sldMk cId="647917711" sldId="264"/>
        </pc:sldMkLst>
      </pc:sldChg>
      <pc:sldChg chg="add del">
        <pc:chgData name="Dr. Satyabrata Roy [MU - Jaipur]" userId="7b4f523b-c7e7-426b-a0d4-6cf1e2d08dc1" providerId="ADAL" clId="{27F461C2-138E-4A26-A6F9-FB239AC4F03D}" dt="2026-10-17T16:04:15.670" v="26"/>
        <pc:sldMkLst>
          <pc:docMk/>
          <pc:sldMk cId="4238110434" sldId="265"/>
        </pc:sldMkLst>
      </pc:sldChg>
      <pc:sldChg chg="add del">
        <pc:chgData name="Dr. Satyabrata Roy [MU - Jaipur]" userId="7b4f523b-c7e7-426b-a0d4-6cf1e2d08dc1" providerId="ADAL" clId="{27F461C2-138E-4A26-A6F9-FB239AC4F03D}" dt="2026-10-17T16:04:15.486" v="25"/>
        <pc:sldMkLst>
          <pc:docMk/>
          <pc:sldMk cId="1231017765" sldId="266"/>
        </pc:sldMkLst>
      </pc:sldChg>
      <pc:sldChg chg="add del">
        <pc:chgData name="Dr. Satyabrata Roy [MU - Jaipur]" userId="7b4f523b-c7e7-426b-a0d4-6cf1e2d08dc1" providerId="ADAL" clId="{27F461C2-138E-4A26-A6F9-FB239AC4F03D}" dt="2026-10-17T16:04:15.287" v="24"/>
        <pc:sldMkLst>
          <pc:docMk/>
          <pc:sldMk cId="1086719559" sldId="267"/>
        </pc:sldMkLst>
      </pc:sldChg>
      <pc:sldChg chg="del">
        <pc:chgData name="Dr. Satyabrata Roy [MU - Jaipur]" userId="7b4f523b-c7e7-426b-a0d4-6cf1e2d08dc1" providerId="ADAL" clId="{27F461C2-138E-4A26-A6F9-FB239AC4F03D}" dt="2026-10-17T16:04:09.761" v="15" actId="47"/>
        <pc:sldMkLst>
          <pc:docMk/>
          <pc:sldMk cId="4110610527" sldId="272"/>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E8562-344E-40C0-94E7-0ED6852439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A1FED97E-5787-48AE-91DE-DCFD34971A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7465702-C29A-4021-98D1-CAFF86D2CA25}"/>
              </a:ext>
            </a:extLst>
          </p:cNvPr>
          <p:cNvSpPr>
            <a:spLocks noGrp="1"/>
          </p:cNvSpPr>
          <p:nvPr>
            <p:ph type="dt" sz="half" idx="10"/>
          </p:nvPr>
        </p:nvSpPr>
        <p:spPr/>
        <p:txBody>
          <a:bodyPr/>
          <a:lstStyle/>
          <a:p>
            <a:fld id="{FB009A7C-8D4A-4E01-AC76-B32120DC38F0}" type="datetimeFigureOut">
              <a:rPr lang="en-IN" smtClean="0"/>
              <a:t>17-10-2026</a:t>
            </a:fld>
            <a:endParaRPr lang="en-IN"/>
          </a:p>
        </p:txBody>
      </p:sp>
      <p:sp>
        <p:nvSpPr>
          <p:cNvPr id="5" name="Footer Placeholder 4">
            <a:extLst>
              <a:ext uri="{FF2B5EF4-FFF2-40B4-BE49-F238E27FC236}">
                <a16:creationId xmlns:a16="http://schemas.microsoft.com/office/drawing/2014/main" id="{5B42F461-1994-4766-873E-90A7F9BCE88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85F1CD0-9B4B-4D02-8A8A-7D70141809E0}"/>
              </a:ext>
            </a:extLst>
          </p:cNvPr>
          <p:cNvSpPr>
            <a:spLocks noGrp="1"/>
          </p:cNvSpPr>
          <p:nvPr>
            <p:ph type="sldNum" sz="quarter" idx="12"/>
          </p:nvPr>
        </p:nvSpPr>
        <p:spPr/>
        <p:txBody>
          <a:bodyPr/>
          <a:lstStyle/>
          <a:p>
            <a:fld id="{E5A29B6E-47A5-4DCE-9BF5-6CB2C638A04D}" type="slidenum">
              <a:rPr lang="en-IN" smtClean="0"/>
              <a:t>‹#›</a:t>
            </a:fld>
            <a:endParaRPr lang="en-IN"/>
          </a:p>
        </p:txBody>
      </p:sp>
    </p:spTree>
    <p:extLst>
      <p:ext uri="{BB962C8B-B14F-4D97-AF65-F5344CB8AC3E}">
        <p14:creationId xmlns:p14="http://schemas.microsoft.com/office/powerpoint/2010/main" val="240120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A98DC-3624-4835-B4AD-1066F92373F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F22E740E-6CA9-48E2-AF96-3ACC2CA3CC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A565C5D-4941-4001-824E-CDBC407526A8}"/>
              </a:ext>
            </a:extLst>
          </p:cNvPr>
          <p:cNvSpPr>
            <a:spLocks noGrp="1"/>
          </p:cNvSpPr>
          <p:nvPr>
            <p:ph type="dt" sz="half" idx="10"/>
          </p:nvPr>
        </p:nvSpPr>
        <p:spPr/>
        <p:txBody>
          <a:bodyPr/>
          <a:lstStyle/>
          <a:p>
            <a:fld id="{FB009A7C-8D4A-4E01-AC76-B32120DC38F0}" type="datetimeFigureOut">
              <a:rPr lang="en-IN" smtClean="0"/>
              <a:t>17-10-2026</a:t>
            </a:fld>
            <a:endParaRPr lang="en-IN"/>
          </a:p>
        </p:txBody>
      </p:sp>
      <p:sp>
        <p:nvSpPr>
          <p:cNvPr id="5" name="Footer Placeholder 4">
            <a:extLst>
              <a:ext uri="{FF2B5EF4-FFF2-40B4-BE49-F238E27FC236}">
                <a16:creationId xmlns:a16="http://schemas.microsoft.com/office/drawing/2014/main" id="{A7EAAF20-C33F-4D18-8E58-F70809F9856D}"/>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7E92100B-B6E9-4B68-A160-D1B940A9D08D}"/>
              </a:ext>
            </a:extLst>
          </p:cNvPr>
          <p:cNvSpPr>
            <a:spLocks noGrp="1"/>
          </p:cNvSpPr>
          <p:nvPr>
            <p:ph type="sldNum" sz="quarter" idx="12"/>
          </p:nvPr>
        </p:nvSpPr>
        <p:spPr/>
        <p:txBody>
          <a:bodyPr/>
          <a:lstStyle/>
          <a:p>
            <a:fld id="{E5A29B6E-47A5-4DCE-9BF5-6CB2C638A04D}" type="slidenum">
              <a:rPr lang="en-IN" smtClean="0"/>
              <a:t>‹#›</a:t>
            </a:fld>
            <a:endParaRPr lang="en-IN"/>
          </a:p>
        </p:txBody>
      </p:sp>
    </p:spTree>
    <p:extLst>
      <p:ext uri="{BB962C8B-B14F-4D97-AF65-F5344CB8AC3E}">
        <p14:creationId xmlns:p14="http://schemas.microsoft.com/office/powerpoint/2010/main" val="1032757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5BF37-9441-4AEC-8EF2-495B8AC734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5300DEC-B537-4F65-8E4D-31E0920F0A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95BD17-E7F7-44D3-B926-C6FB7E49AE58}"/>
              </a:ext>
            </a:extLst>
          </p:cNvPr>
          <p:cNvSpPr>
            <a:spLocks noGrp="1"/>
          </p:cNvSpPr>
          <p:nvPr>
            <p:ph type="dt" sz="half" idx="10"/>
          </p:nvPr>
        </p:nvSpPr>
        <p:spPr/>
        <p:txBody>
          <a:bodyPr/>
          <a:lstStyle/>
          <a:p>
            <a:fld id="{FB009A7C-8D4A-4E01-AC76-B32120DC38F0}" type="datetimeFigureOut">
              <a:rPr lang="en-IN" smtClean="0"/>
              <a:t>17-10-2026</a:t>
            </a:fld>
            <a:endParaRPr lang="en-IN"/>
          </a:p>
        </p:txBody>
      </p:sp>
      <p:sp>
        <p:nvSpPr>
          <p:cNvPr id="5" name="Footer Placeholder 4">
            <a:extLst>
              <a:ext uri="{FF2B5EF4-FFF2-40B4-BE49-F238E27FC236}">
                <a16:creationId xmlns:a16="http://schemas.microsoft.com/office/drawing/2014/main" id="{3A52E3A9-1F5F-4C5C-B314-4BA19D2E860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53A7D33-6485-4080-925D-D0656673B668}"/>
              </a:ext>
            </a:extLst>
          </p:cNvPr>
          <p:cNvSpPr>
            <a:spLocks noGrp="1"/>
          </p:cNvSpPr>
          <p:nvPr>
            <p:ph type="sldNum" sz="quarter" idx="12"/>
          </p:nvPr>
        </p:nvSpPr>
        <p:spPr/>
        <p:txBody>
          <a:bodyPr/>
          <a:lstStyle/>
          <a:p>
            <a:fld id="{E5A29B6E-47A5-4DCE-9BF5-6CB2C638A04D}" type="slidenum">
              <a:rPr lang="en-IN" smtClean="0"/>
              <a:t>‹#›</a:t>
            </a:fld>
            <a:endParaRPr lang="en-IN"/>
          </a:p>
        </p:txBody>
      </p:sp>
    </p:spTree>
    <p:extLst>
      <p:ext uri="{BB962C8B-B14F-4D97-AF65-F5344CB8AC3E}">
        <p14:creationId xmlns:p14="http://schemas.microsoft.com/office/powerpoint/2010/main" val="1372242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D7DE5-AD9C-40A2-A2D8-FC350AA749C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0033FFD5-7EF7-4575-BE70-6A6A2FD83F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09D5E76-91E6-45D5-992E-4A2C03EB9D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393B7B60-A3DC-42F3-8DF1-32D5AED0A61E}"/>
              </a:ext>
            </a:extLst>
          </p:cNvPr>
          <p:cNvSpPr>
            <a:spLocks noGrp="1"/>
          </p:cNvSpPr>
          <p:nvPr>
            <p:ph type="dt" sz="half" idx="10"/>
          </p:nvPr>
        </p:nvSpPr>
        <p:spPr/>
        <p:txBody>
          <a:bodyPr/>
          <a:lstStyle/>
          <a:p>
            <a:fld id="{FB009A7C-8D4A-4E01-AC76-B32120DC38F0}" type="datetimeFigureOut">
              <a:rPr lang="en-IN" smtClean="0"/>
              <a:t>17-10-2026</a:t>
            </a:fld>
            <a:endParaRPr lang="en-IN"/>
          </a:p>
        </p:txBody>
      </p:sp>
      <p:sp>
        <p:nvSpPr>
          <p:cNvPr id="6" name="Footer Placeholder 5">
            <a:extLst>
              <a:ext uri="{FF2B5EF4-FFF2-40B4-BE49-F238E27FC236}">
                <a16:creationId xmlns:a16="http://schemas.microsoft.com/office/drawing/2014/main" id="{B71DA985-A8CD-41A5-99DD-640FD148E027}"/>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E284EB5-DA95-4A20-9E00-5FAFBFC656D1}"/>
              </a:ext>
            </a:extLst>
          </p:cNvPr>
          <p:cNvSpPr>
            <a:spLocks noGrp="1"/>
          </p:cNvSpPr>
          <p:nvPr>
            <p:ph type="sldNum" sz="quarter" idx="12"/>
          </p:nvPr>
        </p:nvSpPr>
        <p:spPr/>
        <p:txBody>
          <a:bodyPr/>
          <a:lstStyle/>
          <a:p>
            <a:fld id="{E5A29B6E-47A5-4DCE-9BF5-6CB2C638A04D}" type="slidenum">
              <a:rPr lang="en-IN" smtClean="0"/>
              <a:t>‹#›</a:t>
            </a:fld>
            <a:endParaRPr lang="en-IN"/>
          </a:p>
        </p:txBody>
      </p:sp>
    </p:spTree>
    <p:extLst>
      <p:ext uri="{BB962C8B-B14F-4D97-AF65-F5344CB8AC3E}">
        <p14:creationId xmlns:p14="http://schemas.microsoft.com/office/powerpoint/2010/main" val="3279010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E1C94-E1D6-428E-BC04-1DB60B6A8494}"/>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C0C719B-EE86-4A59-BCD9-B67A385615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CCC755-5609-4E39-81E3-8F1AFFDBF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E4E1CAD-990B-46F4-9E98-F2C6E74E33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9131E1-AAC6-4609-9ECC-86F88605EED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470B632F-E564-45AB-816C-680153B70494}"/>
              </a:ext>
            </a:extLst>
          </p:cNvPr>
          <p:cNvSpPr>
            <a:spLocks noGrp="1"/>
          </p:cNvSpPr>
          <p:nvPr>
            <p:ph type="dt" sz="half" idx="10"/>
          </p:nvPr>
        </p:nvSpPr>
        <p:spPr/>
        <p:txBody>
          <a:bodyPr/>
          <a:lstStyle/>
          <a:p>
            <a:fld id="{FB009A7C-8D4A-4E01-AC76-B32120DC38F0}" type="datetimeFigureOut">
              <a:rPr lang="en-IN" smtClean="0"/>
              <a:t>17-10-2026</a:t>
            </a:fld>
            <a:endParaRPr lang="en-IN"/>
          </a:p>
        </p:txBody>
      </p:sp>
      <p:sp>
        <p:nvSpPr>
          <p:cNvPr id="8" name="Footer Placeholder 7">
            <a:extLst>
              <a:ext uri="{FF2B5EF4-FFF2-40B4-BE49-F238E27FC236}">
                <a16:creationId xmlns:a16="http://schemas.microsoft.com/office/drawing/2014/main" id="{366A6BCB-C227-47D5-A247-DFC9DEE99C3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F45810A8-B06A-4C87-B90C-26B59862110E}"/>
              </a:ext>
            </a:extLst>
          </p:cNvPr>
          <p:cNvSpPr>
            <a:spLocks noGrp="1"/>
          </p:cNvSpPr>
          <p:nvPr>
            <p:ph type="sldNum" sz="quarter" idx="12"/>
          </p:nvPr>
        </p:nvSpPr>
        <p:spPr/>
        <p:txBody>
          <a:bodyPr/>
          <a:lstStyle/>
          <a:p>
            <a:fld id="{E5A29B6E-47A5-4DCE-9BF5-6CB2C638A04D}" type="slidenum">
              <a:rPr lang="en-IN" smtClean="0"/>
              <a:t>‹#›</a:t>
            </a:fld>
            <a:endParaRPr lang="en-IN"/>
          </a:p>
        </p:txBody>
      </p:sp>
    </p:spTree>
    <p:extLst>
      <p:ext uri="{BB962C8B-B14F-4D97-AF65-F5344CB8AC3E}">
        <p14:creationId xmlns:p14="http://schemas.microsoft.com/office/powerpoint/2010/main" val="989822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D92B19-062C-49B2-AE8B-FC38FBE28A71}"/>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25DC9882-5E35-4541-ACB5-6F1757485650}"/>
              </a:ext>
            </a:extLst>
          </p:cNvPr>
          <p:cNvSpPr>
            <a:spLocks noGrp="1"/>
          </p:cNvSpPr>
          <p:nvPr>
            <p:ph type="dt" sz="half" idx="10"/>
          </p:nvPr>
        </p:nvSpPr>
        <p:spPr/>
        <p:txBody>
          <a:bodyPr/>
          <a:lstStyle/>
          <a:p>
            <a:fld id="{FB009A7C-8D4A-4E01-AC76-B32120DC38F0}" type="datetimeFigureOut">
              <a:rPr lang="en-IN" smtClean="0"/>
              <a:t>17-10-2026</a:t>
            </a:fld>
            <a:endParaRPr lang="en-IN"/>
          </a:p>
        </p:txBody>
      </p:sp>
      <p:sp>
        <p:nvSpPr>
          <p:cNvPr id="4" name="Footer Placeholder 3">
            <a:extLst>
              <a:ext uri="{FF2B5EF4-FFF2-40B4-BE49-F238E27FC236}">
                <a16:creationId xmlns:a16="http://schemas.microsoft.com/office/drawing/2014/main" id="{CC03717F-49EF-4985-9604-F1CE97CCF01C}"/>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A0BD90D-6534-4AB4-B5E0-1BCC1719FF94}"/>
              </a:ext>
            </a:extLst>
          </p:cNvPr>
          <p:cNvSpPr>
            <a:spLocks noGrp="1"/>
          </p:cNvSpPr>
          <p:nvPr>
            <p:ph type="sldNum" sz="quarter" idx="12"/>
          </p:nvPr>
        </p:nvSpPr>
        <p:spPr/>
        <p:txBody>
          <a:bodyPr/>
          <a:lstStyle/>
          <a:p>
            <a:fld id="{E5A29B6E-47A5-4DCE-9BF5-6CB2C638A04D}" type="slidenum">
              <a:rPr lang="en-IN" smtClean="0"/>
              <a:t>‹#›</a:t>
            </a:fld>
            <a:endParaRPr lang="en-IN"/>
          </a:p>
        </p:txBody>
      </p:sp>
    </p:spTree>
    <p:extLst>
      <p:ext uri="{BB962C8B-B14F-4D97-AF65-F5344CB8AC3E}">
        <p14:creationId xmlns:p14="http://schemas.microsoft.com/office/powerpoint/2010/main" val="40869481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43DF22-C9B3-4BAC-AA49-FE4E8E1D86D0}"/>
              </a:ext>
            </a:extLst>
          </p:cNvPr>
          <p:cNvSpPr>
            <a:spLocks noGrp="1"/>
          </p:cNvSpPr>
          <p:nvPr>
            <p:ph type="dt" sz="half" idx="10"/>
          </p:nvPr>
        </p:nvSpPr>
        <p:spPr/>
        <p:txBody>
          <a:bodyPr/>
          <a:lstStyle/>
          <a:p>
            <a:fld id="{FB009A7C-8D4A-4E01-AC76-B32120DC38F0}" type="datetimeFigureOut">
              <a:rPr lang="en-IN" smtClean="0"/>
              <a:t>17-10-2026</a:t>
            </a:fld>
            <a:endParaRPr lang="en-IN"/>
          </a:p>
        </p:txBody>
      </p:sp>
      <p:sp>
        <p:nvSpPr>
          <p:cNvPr id="3" name="Footer Placeholder 2">
            <a:extLst>
              <a:ext uri="{FF2B5EF4-FFF2-40B4-BE49-F238E27FC236}">
                <a16:creationId xmlns:a16="http://schemas.microsoft.com/office/drawing/2014/main" id="{358811A4-2009-4E48-88CC-2378799E971F}"/>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81E16BE7-231A-46F1-9811-38655B37A90D}"/>
              </a:ext>
            </a:extLst>
          </p:cNvPr>
          <p:cNvSpPr>
            <a:spLocks noGrp="1"/>
          </p:cNvSpPr>
          <p:nvPr>
            <p:ph type="sldNum" sz="quarter" idx="12"/>
          </p:nvPr>
        </p:nvSpPr>
        <p:spPr/>
        <p:txBody>
          <a:bodyPr/>
          <a:lstStyle/>
          <a:p>
            <a:fld id="{E5A29B6E-47A5-4DCE-9BF5-6CB2C638A04D}" type="slidenum">
              <a:rPr lang="en-IN" smtClean="0"/>
              <a:t>‹#›</a:t>
            </a:fld>
            <a:endParaRPr lang="en-IN"/>
          </a:p>
        </p:txBody>
      </p:sp>
    </p:spTree>
    <p:extLst>
      <p:ext uri="{BB962C8B-B14F-4D97-AF65-F5344CB8AC3E}">
        <p14:creationId xmlns:p14="http://schemas.microsoft.com/office/powerpoint/2010/main" val="34793162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48350-89B7-4DB9-9CFF-809004998C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2961F58C-8D9C-488E-88A9-8ACB379E2A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63489C1-8BC0-4D44-B408-42D85D7768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399077-318C-490B-A7DD-547D82EF6117}"/>
              </a:ext>
            </a:extLst>
          </p:cNvPr>
          <p:cNvSpPr>
            <a:spLocks noGrp="1"/>
          </p:cNvSpPr>
          <p:nvPr>
            <p:ph type="dt" sz="half" idx="10"/>
          </p:nvPr>
        </p:nvSpPr>
        <p:spPr/>
        <p:txBody>
          <a:bodyPr/>
          <a:lstStyle/>
          <a:p>
            <a:fld id="{FB009A7C-8D4A-4E01-AC76-B32120DC38F0}" type="datetimeFigureOut">
              <a:rPr lang="en-IN" smtClean="0"/>
              <a:t>17-10-2026</a:t>
            </a:fld>
            <a:endParaRPr lang="en-IN"/>
          </a:p>
        </p:txBody>
      </p:sp>
      <p:sp>
        <p:nvSpPr>
          <p:cNvPr id="6" name="Footer Placeholder 5">
            <a:extLst>
              <a:ext uri="{FF2B5EF4-FFF2-40B4-BE49-F238E27FC236}">
                <a16:creationId xmlns:a16="http://schemas.microsoft.com/office/drawing/2014/main" id="{ECFAB876-D3DC-433A-A0FB-42E24ABB7D64}"/>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58F6164A-84CC-4993-9631-B6834F857E45}"/>
              </a:ext>
            </a:extLst>
          </p:cNvPr>
          <p:cNvSpPr>
            <a:spLocks noGrp="1"/>
          </p:cNvSpPr>
          <p:nvPr>
            <p:ph type="sldNum" sz="quarter" idx="12"/>
          </p:nvPr>
        </p:nvSpPr>
        <p:spPr/>
        <p:txBody>
          <a:bodyPr/>
          <a:lstStyle/>
          <a:p>
            <a:fld id="{E5A29B6E-47A5-4DCE-9BF5-6CB2C638A04D}" type="slidenum">
              <a:rPr lang="en-IN" smtClean="0"/>
              <a:t>‹#›</a:t>
            </a:fld>
            <a:endParaRPr lang="en-IN"/>
          </a:p>
        </p:txBody>
      </p:sp>
    </p:spTree>
    <p:extLst>
      <p:ext uri="{BB962C8B-B14F-4D97-AF65-F5344CB8AC3E}">
        <p14:creationId xmlns:p14="http://schemas.microsoft.com/office/powerpoint/2010/main" val="2076145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2DB8C-6439-4D2F-B80E-276F970352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D460E3A0-558F-408C-A0E5-CB3487266B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BA80F201-4208-4A69-86DB-AB939D7D55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52D268-5808-4EAC-A3E9-D879C3F743B3}"/>
              </a:ext>
            </a:extLst>
          </p:cNvPr>
          <p:cNvSpPr>
            <a:spLocks noGrp="1"/>
          </p:cNvSpPr>
          <p:nvPr>
            <p:ph type="dt" sz="half" idx="10"/>
          </p:nvPr>
        </p:nvSpPr>
        <p:spPr/>
        <p:txBody>
          <a:bodyPr/>
          <a:lstStyle/>
          <a:p>
            <a:fld id="{FB009A7C-8D4A-4E01-AC76-B32120DC38F0}" type="datetimeFigureOut">
              <a:rPr lang="en-IN" smtClean="0"/>
              <a:t>17-10-2026</a:t>
            </a:fld>
            <a:endParaRPr lang="en-IN"/>
          </a:p>
        </p:txBody>
      </p:sp>
      <p:sp>
        <p:nvSpPr>
          <p:cNvPr id="6" name="Footer Placeholder 5">
            <a:extLst>
              <a:ext uri="{FF2B5EF4-FFF2-40B4-BE49-F238E27FC236}">
                <a16:creationId xmlns:a16="http://schemas.microsoft.com/office/drawing/2014/main" id="{69066ABC-8BD6-4F85-B5CD-E4AF11898EE0}"/>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201C8C5-B937-4EF7-B976-884C88CEFB43}"/>
              </a:ext>
            </a:extLst>
          </p:cNvPr>
          <p:cNvSpPr>
            <a:spLocks noGrp="1"/>
          </p:cNvSpPr>
          <p:nvPr>
            <p:ph type="sldNum" sz="quarter" idx="12"/>
          </p:nvPr>
        </p:nvSpPr>
        <p:spPr/>
        <p:txBody>
          <a:bodyPr/>
          <a:lstStyle/>
          <a:p>
            <a:fld id="{E5A29B6E-47A5-4DCE-9BF5-6CB2C638A04D}" type="slidenum">
              <a:rPr lang="en-IN" smtClean="0"/>
              <a:t>‹#›</a:t>
            </a:fld>
            <a:endParaRPr lang="en-IN"/>
          </a:p>
        </p:txBody>
      </p:sp>
    </p:spTree>
    <p:extLst>
      <p:ext uri="{BB962C8B-B14F-4D97-AF65-F5344CB8AC3E}">
        <p14:creationId xmlns:p14="http://schemas.microsoft.com/office/powerpoint/2010/main" val="1490816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8662F-EE7C-401C-B15E-B55C120E3CE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7F20908-E1D4-41E8-8942-1571471E51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9A731280-8ED6-4F24-9CF5-46D248F434D0}"/>
              </a:ext>
            </a:extLst>
          </p:cNvPr>
          <p:cNvSpPr>
            <a:spLocks noGrp="1"/>
          </p:cNvSpPr>
          <p:nvPr>
            <p:ph type="dt" sz="half" idx="10"/>
          </p:nvPr>
        </p:nvSpPr>
        <p:spPr/>
        <p:txBody>
          <a:bodyPr/>
          <a:lstStyle/>
          <a:p>
            <a:fld id="{FB009A7C-8D4A-4E01-AC76-B32120DC38F0}" type="datetimeFigureOut">
              <a:rPr lang="en-IN" smtClean="0"/>
              <a:t>17-10-2026</a:t>
            </a:fld>
            <a:endParaRPr lang="en-IN"/>
          </a:p>
        </p:txBody>
      </p:sp>
      <p:sp>
        <p:nvSpPr>
          <p:cNvPr id="5" name="Footer Placeholder 4">
            <a:extLst>
              <a:ext uri="{FF2B5EF4-FFF2-40B4-BE49-F238E27FC236}">
                <a16:creationId xmlns:a16="http://schemas.microsoft.com/office/drawing/2014/main" id="{B874C489-4B90-4E23-A59E-2FB43607F49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42A5568-594F-4353-BD66-2FEEF41CF7B1}"/>
              </a:ext>
            </a:extLst>
          </p:cNvPr>
          <p:cNvSpPr>
            <a:spLocks noGrp="1"/>
          </p:cNvSpPr>
          <p:nvPr>
            <p:ph type="sldNum" sz="quarter" idx="12"/>
          </p:nvPr>
        </p:nvSpPr>
        <p:spPr/>
        <p:txBody>
          <a:bodyPr/>
          <a:lstStyle/>
          <a:p>
            <a:fld id="{E5A29B6E-47A5-4DCE-9BF5-6CB2C638A04D}" type="slidenum">
              <a:rPr lang="en-IN" smtClean="0"/>
              <a:t>‹#›</a:t>
            </a:fld>
            <a:endParaRPr lang="en-IN"/>
          </a:p>
        </p:txBody>
      </p:sp>
    </p:spTree>
    <p:extLst>
      <p:ext uri="{BB962C8B-B14F-4D97-AF65-F5344CB8AC3E}">
        <p14:creationId xmlns:p14="http://schemas.microsoft.com/office/powerpoint/2010/main" val="1687815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531302-6C00-4A83-97E6-09EC9882C83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A0D8598-6442-4D99-80AA-7A2FE7266A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8D1FAD9-005F-46BC-8393-25BD85498967}"/>
              </a:ext>
            </a:extLst>
          </p:cNvPr>
          <p:cNvSpPr>
            <a:spLocks noGrp="1"/>
          </p:cNvSpPr>
          <p:nvPr>
            <p:ph type="dt" sz="half" idx="10"/>
          </p:nvPr>
        </p:nvSpPr>
        <p:spPr/>
        <p:txBody>
          <a:bodyPr/>
          <a:lstStyle/>
          <a:p>
            <a:fld id="{FB009A7C-8D4A-4E01-AC76-B32120DC38F0}" type="datetimeFigureOut">
              <a:rPr lang="en-IN" smtClean="0"/>
              <a:t>17-10-2026</a:t>
            </a:fld>
            <a:endParaRPr lang="en-IN"/>
          </a:p>
        </p:txBody>
      </p:sp>
      <p:sp>
        <p:nvSpPr>
          <p:cNvPr id="5" name="Footer Placeholder 4">
            <a:extLst>
              <a:ext uri="{FF2B5EF4-FFF2-40B4-BE49-F238E27FC236}">
                <a16:creationId xmlns:a16="http://schemas.microsoft.com/office/drawing/2014/main" id="{ECFC0A14-F892-4E82-A4A4-1E84E857CC0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DFD32A73-726A-41D9-B3C1-7D17A254E248}"/>
              </a:ext>
            </a:extLst>
          </p:cNvPr>
          <p:cNvSpPr>
            <a:spLocks noGrp="1"/>
          </p:cNvSpPr>
          <p:nvPr>
            <p:ph type="sldNum" sz="quarter" idx="12"/>
          </p:nvPr>
        </p:nvSpPr>
        <p:spPr/>
        <p:txBody>
          <a:bodyPr/>
          <a:lstStyle/>
          <a:p>
            <a:fld id="{E5A29B6E-47A5-4DCE-9BF5-6CB2C638A04D}" type="slidenum">
              <a:rPr lang="en-IN" smtClean="0"/>
              <a:t>‹#›</a:t>
            </a:fld>
            <a:endParaRPr lang="en-IN"/>
          </a:p>
        </p:txBody>
      </p:sp>
    </p:spTree>
    <p:extLst>
      <p:ext uri="{BB962C8B-B14F-4D97-AF65-F5344CB8AC3E}">
        <p14:creationId xmlns:p14="http://schemas.microsoft.com/office/powerpoint/2010/main" val="1021351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A776AB-F5C5-45E0-8F04-044CFD4D9D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EB71091-8B4B-4DE3-98AF-6122E1A9F4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AAF5E588-F362-433A-B095-02A9A04D0B3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009A7C-8D4A-4E01-AC76-B32120DC38F0}" type="datetimeFigureOut">
              <a:rPr lang="en-IN" smtClean="0"/>
              <a:t>17-10-2026</a:t>
            </a:fld>
            <a:endParaRPr lang="en-IN"/>
          </a:p>
        </p:txBody>
      </p:sp>
      <p:sp>
        <p:nvSpPr>
          <p:cNvPr id="5" name="Footer Placeholder 4">
            <a:extLst>
              <a:ext uri="{FF2B5EF4-FFF2-40B4-BE49-F238E27FC236}">
                <a16:creationId xmlns:a16="http://schemas.microsoft.com/office/drawing/2014/main" id="{70C46F95-B030-4470-A5BF-52F0786E4A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F4622ABE-5A59-4ECF-8A86-CA72765B830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A29B6E-47A5-4DCE-9BF5-6CB2C638A04D}" type="slidenum">
              <a:rPr lang="en-IN" smtClean="0"/>
              <a:t>‹#›</a:t>
            </a:fld>
            <a:endParaRPr lang="en-IN"/>
          </a:p>
        </p:txBody>
      </p:sp>
    </p:spTree>
    <p:extLst>
      <p:ext uri="{BB962C8B-B14F-4D97-AF65-F5344CB8AC3E}">
        <p14:creationId xmlns:p14="http://schemas.microsoft.com/office/powerpoint/2010/main" val="1954062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2B450B8-D5F0-47F8-BAE9-97943E52239A}"/>
              </a:ext>
            </a:extLst>
          </p:cNvPr>
          <p:cNvSpPr>
            <a:spLocks noChangeArrowheads="1"/>
          </p:cNvSpPr>
          <p:nvPr/>
        </p:nvSpPr>
        <p:spPr bwMode="auto">
          <a:xfrm>
            <a:off x="0" y="-9698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IN"/>
          </a:p>
        </p:txBody>
      </p:sp>
      <p:sp>
        <p:nvSpPr>
          <p:cNvPr id="3" name="Rectangle 5">
            <a:extLst>
              <a:ext uri="{FF2B5EF4-FFF2-40B4-BE49-F238E27FC236}">
                <a16:creationId xmlns:a16="http://schemas.microsoft.com/office/drawing/2014/main" id="{47E3B2C2-A0F5-4F32-84C9-43DA8050BA3A}"/>
              </a:ext>
            </a:extLst>
          </p:cNvPr>
          <p:cNvSpPr>
            <a:spLocks noChangeArrowheads="1"/>
          </p:cNvSpPr>
          <p:nvPr/>
        </p:nvSpPr>
        <p:spPr bwMode="auto">
          <a:xfrm>
            <a:off x="0" y="9906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Calibri" panose="020F0502020204030204" pitchFamily="34" charset="0"/>
                <a:ea typeface="Calibri" panose="020F0502020204030204" pitchFamily="34" charset="0"/>
                <a:cs typeface="Mangal" panose="02040503050203030202" pitchFamily="18" charset="0"/>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4" name="TextBox 3">
            <a:extLst>
              <a:ext uri="{FF2B5EF4-FFF2-40B4-BE49-F238E27FC236}">
                <a16:creationId xmlns:a16="http://schemas.microsoft.com/office/drawing/2014/main" id="{50E2447E-1903-F3C2-3CB0-FCA508216A12}"/>
              </a:ext>
            </a:extLst>
          </p:cNvPr>
          <p:cNvSpPr txBox="1"/>
          <p:nvPr/>
        </p:nvSpPr>
        <p:spPr>
          <a:xfrm>
            <a:off x="2220687" y="2917372"/>
            <a:ext cx="7620000" cy="1200329"/>
          </a:xfrm>
          <a:prstGeom prst="rect">
            <a:avLst/>
          </a:prstGeom>
          <a:noFill/>
        </p:spPr>
        <p:txBody>
          <a:bodyPr wrap="square" rtlCol="0">
            <a:spAutoFit/>
          </a:bodyPr>
          <a:lstStyle/>
          <a:p>
            <a:r>
              <a:rPr lang="en-IN" dirty="0">
                <a:latin typeface="Trebuchet MS" panose="020B0603020202020204" pitchFamily="34" charset="0"/>
              </a:rPr>
              <a:t>Paper ID: </a:t>
            </a:r>
          </a:p>
          <a:p>
            <a:r>
              <a:rPr lang="en-IN" dirty="0">
                <a:latin typeface="Trebuchet MS" panose="020B0603020202020204" pitchFamily="34" charset="0"/>
              </a:rPr>
              <a:t>Paper Title:</a:t>
            </a:r>
          </a:p>
          <a:p>
            <a:r>
              <a:rPr lang="en-IN" dirty="0">
                <a:latin typeface="Trebuchet MS" panose="020B0603020202020204" pitchFamily="34" charset="0"/>
              </a:rPr>
              <a:t>Authors:</a:t>
            </a:r>
          </a:p>
          <a:p>
            <a:r>
              <a:rPr lang="en-IN" dirty="0">
                <a:latin typeface="Trebuchet MS" panose="020B0603020202020204" pitchFamily="34" charset="0"/>
              </a:rPr>
              <a:t>Presented by: </a:t>
            </a:r>
          </a:p>
        </p:txBody>
      </p:sp>
      <p:pic>
        <p:nvPicPr>
          <p:cNvPr id="7" name="Picture 6">
            <a:extLst>
              <a:ext uri="{FF2B5EF4-FFF2-40B4-BE49-F238E27FC236}">
                <a16:creationId xmlns:a16="http://schemas.microsoft.com/office/drawing/2014/main" id="{8FA52D9C-9F34-A265-82D7-76200B6A2EBC}"/>
              </a:ext>
            </a:extLst>
          </p:cNvPr>
          <p:cNvPicPr>
            <a:picLocks noChangeAspect="1"/>
          </p:cNvPicPr>
          <p:nvPr/>
        </p:nvPicPr>
        <p:blipFill>
          <a:blip r:embed="rId2"/>
          <a:stretch>
            <a:fillRect/>
          </a:stretch>
        </p:blipFill>
        <p:spPr>
          <a:xfrm>
            <a:off x="1297442" y="327561"/>
            <a:ext cx="8769801" cy="2260716"/>
          </a:xfrm>
          <a:prstGeom prst="rect">
            <a:avLst/>
          </a:prstGeom>
        </p:spPr>
      </p:pic>
    </p:spTree>
    <p:extLst>
      <p:ext uri="{BB962C8B-B14F-4D97-AF65-F5344CB8AC3E}">
        <p14:creationId xmlns:p14="http://schemas.microsoft.com/office/powerpoint/2010/main" val="1004914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5C4CA64-EAE4-76A4-3027-56D3F2D45CE0}"/>
              </a:ext>
            </a:extLst>
          </p:cNvPr>
          <p:cNvPicPr>
            <a:picLocks noChangeAspect="1"/>
          </p:cNvPicPr>
          <p:nvPr/>
        </p:nvPicPr>
        <p:blipFill>
          <a:blip r:embed="rId2"/>
          <a:stretch>
            <a:fillRect/>
          </a:stretch>
        </p:blipFill>
        <p:spPr>
          <a:xfrm>
            <a:off x="364490" y="91122"/>
            <a:ext cx="11228796" cy="801168"/>
          </a:xfrm>
          <a:prstGeom prst="rect">
            <a:avLst/>
          </a:prstGeom>
        </p:spPr>
      </p:pic>
      <p:sp>
        <p:nvSpPr>
          <p:cNvPr id="2" name="Title 1">
            <a:extLst>
              <a:ext uri="{FF2B5EF4-FFF2-40B4-BE49-F238E27FC236}">
                <a16:creationId xmlns:a16="http://schemas.microsoft.com/office/drawing/2014/main" id="{3A84A83F-987A-96B6-AFA4-7DBE6FA8C039}"/>
              </a:ext>
            </a:extLst>
          </p:cNvPr>
          <p:cNvSpPr>
            <a:spLocks noGrp="1"/>
          </p:cNvSpPr>
          <p:nvPr>
            <p:ph type="title"/>
          </p:nvPr>
        </p:nvSpPr>
        <p:spPr>
          <a:xfrm>
            <a:off x="838200" y="681037"/>
            <a:ext cx="10515600" cy="1325563"/>
          </a:xfrm>
        </p:spPr>
        <p:txBody>
          <a:bodyPr/>
          <a:lstStyle/>
          <a:p>
            <a:r>
              <a:rPr lang="en-IN" dirty="0"/>
              <a:t>Content</a:t>
            </a:r>
          </a:p>
        </p:txBody>
      </p:sp>
      <p:sp>
        <p:nvSpPr>
          <p:cNvPr id="3" name="Content Placeholder 2">
            <a:extLst>
              <a:ext uri="{FF2B5EF4-FFF2-40B4-BE49-F238E27FC236}">
                <a16:creationId xmlns:a16="http://schemas.microsoft.com/office/drawing/2014/main" id="{5DEBC658-7448-6683-3CCB-0A6A01AD4BD5}"/>
              </a:ext>
            </a:extLst>
          </p:cNvPr>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Introduction</a:t>
            </a:r>
          </a:p>
          <a:p>
            <a:r>
              <a:rPr lang="en-US" dirty="0">
                <a:latin typeface="Times New Roman" panose="02020603050405020304" pitchFamily="18" charset="0"/>
                <a:cs typeface="Times New Roman" panose="02020603050405020304" pitchFamily="18" charset="0"/>
              </a:rPr>
              <a:t>Related Work</a:t>
            </a:r>
          </a:p>
          <a:p>
            <a:r>
              <a:rPr lang="en-US" dirty="0">
                <a:latin typeface="Times New Roman" panose="02020603050405020304" pitchFamily="18" charset="0"/>
                <a:cs typeface="Times New Roman" panose="02020603050405020304" pitchFamily="18" charset="0"/>
              </a:rPr>
              <a:t>Research Methodology</a:t>
            </a:r>
          </a:p>
          <a:p>
            <a:r>
              <a:rPr lang="en-US" dirty="0">
                <a:latin typeface="Times New Roman" panose="02020603050405020304" pitchFamily="18" charset="0"/>
                <a:cs typeface="Times New Roman" panose="02020603050405020304" pitchFamily="18" charset="0"/>
              </a:rPr>
              <a:t>Results &amp; Discussion</a:t>
            </a:r>
          </a:p>
          <a:p>
            <a:r>
              <a:rPr lang="en-US" dirty="0">
                <a:latin typeface="Times New Roman" panose="02020603050405020304" pitchFamily="18" charset="0"/>
                <a:cs typeface="Times New Roman" panose="02020603050405020304" pitchFamily="18" charset="0"/>
              </a:rPr>
              <a:t>Conclusion</a:t>
            </a:r>
          </a:p>
          <a:p>
            <a:r>
              <a:rPr lang="en-US" dirty="0">
                <a:latin typeface="Times New Roman" panose="02020603050405020304" pitchFamily="18" charset="0"/>
                <a:cs typeface="Times New Roman" panose="02020603050405020304" pitchFamily="18" charset="0"/>
              </a:rPr>
              <a:t>References</a:t>
            </a:r>
          </a:p>
          <a:p>
            <a:endParaRPr lang="en-US" dirty="0"/>
          </a:p>
          <a:p>
            <a:pPr marL="0" indent="0">
              <a:buNone/>
            </a:pPr>
            <a:r>
              <a:rPr lang="en-US" dirty="0">
                <a:solidFill>
                  <a:srgbClr val="FF0000"/>
                </a:solidFill>
                <a:latin typeface="Times New Roman" panose="02020603050405020304" pitchFamily="18" charset="0"/>
                <a:cs typeface="Times New Roman" panose="02020603050405020304" pitchFamily="18" charset="0"/>
              </a:rPr>
              <a:t>Note: The contents of PPT are not fixed. These are suggestions to align your work to PPT. However, the authors may change the contents of the PPT as per their suitability. Delete this instruction in final PPT.</a:t>
            </a:r>
          </a:p>
          <a:p>
            <a:endParaRPr lang="en-IN" dirty="0"/>
          </a:p>
        </p:txBody>
      </p:sp>
    </p:spTree>
    <p:extLst>
      <p:ext uri="{BB962C8B-B14F-4D97-AF65-F5344CB8AC3E}">
        <p14:creationId xmlns:p14="http://schemas.microsoft.com/office/powerpoint/2010/main" val="42392576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C48D3-B571-17AD-9156-6F401C312A33}"/>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B26EA1A-4313-04CA-3759-E7C76D2B1EEC}"/>
              </a:ext>
            </a:extLst>
          </p:cNvPr>
          <p:cNvPicPr>
            <a:picLocks noChangeAspect="1"/>
          </p:cNvPicPr>
          <p:nvPr/>
        </p:nvPicPr>
        <p:blipFill>
          <a:blip r:embed="rId2"/>
          <a:stretch>
            <a:fillRect/>
          </a:stretch>
        </p:blipFill>
        <p:spPr>
          <a:xfrm>
            <a:off x="364490" y="91122"/>
            <a:ext cx="11228796" cy="801168"/>
          </a:xfrm>
          <a:prstGeom prst="rect">
            <a:avLst/>
          </a:prstGeom>
        </p:spPr>
      </p:pic>
      <p:sp>
        <p:nvSpPr>
          <p:cNvPr id="2" name="Title 1">
            <a:extLst>
              <a:ext uri="{FF2B5EF4-FFF2-40B4-BE49-F238E27FC236}">
                <a16:creationId xmlns:a16="http://schemas.microsoft.com/office/drawing/2014/main" id="{63C67EB4-F3FA-CCB7-5ED1-AB83ED6F8EF7}"/>
              </a:ext>
            </a:extLst>
          </p:cNvPr>
          <p:cNvSpPr>
            <a:spLocks noGrp="1"/>
          </p:cNvSpPr>
          <p:nvPr>
            <p:ph type="title"/>
          </p:nvPr>
        </p:nvSpPr>
        <p:spPr>
          <a:xfrm>
            <a:off x="838200" y="681037"/>
            <a:ext cx="10515600" cy="1325563"/>
          </a:xfrm>
        </p:spPr>
        <p:txBody>
          <a:bodyPr/>
          <a:lstStyle/>
          <a:p>
            <a:r>
              <a:rPr lang="en-IN" dirty="0"/>
              <a:t>Slide Title</a:t>
            </a:r>
          </a:p>
        </p:txBody>
      </p:sp>
      <p:sp>
        <p:nvSpPr>
          <p:cNvPr id="6" name="Content Placeholder 5">
            <a:extLst>
              <a:ext uri="{FF2B5EF4-FFF2-40B4-BE49-F238E27FC236}">
                <a16:creationId xmlns:a16="http://schemas.microsoft.com/office/drawing/2014/main" id="{308257B8-E377-15F4-E254-5B99DBAC0FA9}"/>
              </a:ext>
            </a:extLst>
          </p:cNvPr>
          <p:cNvSpPr>
            <a:spLocks noGrp="1"/>
          </p:cNvSpPr>
          <p:nvPr>
            <p:ph idx="1"/>
          </p:nvPr>
        </p:nvSpPr>
        <p:spPr/>
        <p:txBody>
          <a:bodyPr/>
          <a:lstStyle/>
          <a:p>
            <a:endParaRPr lang="en-IN" dirty="0"/>
          </a:p>
        </p:txBody>
      </p:sp>
    </p:spTree>
    <p:extLst>
      <p:ext uri="{BB962C8B-B14F-4D97-AF65-F5344CB8AC3E}">
        <p14:creationId xmlns:p14="http://schemas.microsoft.com/office/powerpoint/2010/main" val="20650671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4A744-499D-9442-C5FA-009170BCFD1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9CE92744-A79D-76DF-8BAF-6B8083881195}"/>
              </a:ext>
            </a:extLst>
          </p:cNvPr>
          <p:cNvPicPr>
            <a:picLocks noChangeAspect="1"/>
          </p:cNvPicPr>
          <p:nvPr/>
        </p:nvPicPr>
        <p:blipFill>
          <a:blip r:embed="rId2"/>
          <a:stretch>
            <a:fillRect/>
          </a:stretch>
        </p:blipFill>
        <p:spPr>
          <a:xfrm>
            <a:off x="364490" y="91122"/>
            <a:ext cx="11228796" cy="801168"/>
          </a:xfrm>
          <a:prstGeom prst="rect">
            <a:avLst/>
          </a:prstGeom>
        </p:spPr>
      </p:pic>
      <p:sp>
        <p:nvSpPr>
          <p:cNvPr id="3" name="Content Placeholder 2">
            <a:extLst>
              <a:ext uri="{FF2B5EF4-FFF2-40B4-BE49-F238E27FC236}">
                <a16:creationId xmlns:a16="http://schemas.microsoft.com/office/drawing/2014/main" id="{3C39DF4D-F50B-2CC1-D4C9-99794CF8853A}"/>
              </a:ext>
            </a:extLst>
          </p:cNvPr>
          <p:cNvSpPr>
            <a:spLocks noGrp="1"/>
          </p:cNvSpPr>
          <p:nvPr>
            <p:ph idx="1"/>
          </p:nvPr>
        </p:nvSpPr>
        <p:spPr/>
        <p:txBody>
          <a:bodyPr>
            <a:normAutofit/>
          </a:bodyPr>
          <a:lstStyle/>
          <a:p>
            <a:pPr marL="0" indent="0" algn="ctr">
              <a:buNone/>
            </a:pPr>
            <a:endParaRPr lang="en-IN" dirty="0"/>
          </a:p>
          <a:p>
            <a:pPr marL="0" indent="0" algn="ctr">
              <a:buNone/>
            </a:pPr>
            <a:endParaRPr lang="en-IN" dirty="0"/>
          </a:p>
          <a:p>
            <a:pPr marL="0" indent="0" algn="ctr">
              <a:buNone/>
            </a:pPr>
            <a:endParaRPr lang="en-IN" dirty="0"/>
          </a:p>
          <a:p>
            <a:pPr marL="0" indent="0" algn="ctr">
              <a:buNone/>
            </a:pPr>
            <a:r>
              <a:rPr lang="en-IN" dirty="0"/>
              <a:t>Thank You !!</a:t>
            </a:r>
          </a:p>
          <a:p>
            <a:pPr marL="0" indent="0" algn="ctr">
              <a:buNone/>
            </a:pPr>
            <a:endParaRPr lang="en-IN" dirty="0"/>
          </a:p>
          <a:p>
            <a:pPr marL="0" indent="0" algn="ctr">
              <a:buNone/>
            </a:pPr>
            <a:r>
              <a:rPr lang="en-IN" dirty="0"/>
              <a:t>Questions?</a:t>
            </a:r>
          </a:p>
        </p:txBody>
      </p:sp>
    </p:spTree>
    <p:extLst>
      <p:ext uri="{BB962C8B-B14F-4D97-AF65-F5344CB8AC3E}">
        <p14:creationId xmlns:p14="http://schemas.microsoft.com/office/powerpoint/2010/main" val="33775453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75</Words>
  <Application>Microsoft Office PowerPoint</Application>
  <PresentationFormat>Widescreen</PresentationFormat>
  <Paragraphs>21</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Calibri Light</vt:lpstr>
      <vt:lpstr>Times New Roman</vt:lpstr>
      <vt:lpstr>Trebuchet MS</vt:lpstr>
      <vt:lpstr>Office Theme</vt:lpstr>
      <vt:lpstr>PowerPoint Presentation</vt:lpstr>
      <vt:lpstr>Content</vt:lpstr>
      <vt:lpstr>Slide Title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 Vijander Singh [MUJ]</dc:creator>
  <cp:lastModifiedBy>Dr. Satyabrata Roy [MU - Jaipur]</cp:lastModifiedBy>
  <cp:revision>40</cp:revision>
  <dcterms:created xsi:type="dcterms:W3CDTF">2021-08-02T14:28:47Z</dcterms:created>
  <dcterms:modified xsi:type="dcterms:W3CDTF">2026-10-17T16:05:14Z</dcterms:modified>
</cp:coreProperties>
</file>